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59" r:id="rId4"/>
    <p:sldId id="274" r:id="rId5"/>
    <p:sldId id="260" r:id="rId6"/>
    <p:sldId id="261" r:id="rId7"/>
    <p:sldId id="262" r:id="rId8"/>
    <p:sldId id="263" r:id="rId9"/>
    <p:sldId id="264" r:id="rId10"/>
    <p:sldId id="278" r:id="rId11"/>
    <p:sldId id="277" r:id="rId12"/>
    <p:sldId id="276" r:id="rId13"/>
    <p:sldId id="275" r:id="rId14"/>
    <p:sldId id="269" r:id="rId15"/>
    <p:sldId id="270" r:id="rId16"/>
    <p:sldId id="271" r:id="rId17"/>
    <p:sldId id="273" r:id="rId18"/>
    <p:sldId id="272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4EFCC6-61C9-465C-A2BE-E70D73F76055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BA85F-C837-41B1-9778-C2C55B5536E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857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5c7966846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5c7966846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F5755-AC77-11E6-7703-8FCBCE9B2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D7859-F14F-6258-DE38-A4E1AC8873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2A8EB-147F-4209-18B3-F33EB2D9D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B41B7-CA47-3D41-67EC-BAF08132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5EBE2-D839-BED6-C641-26034A39F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59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27B7A-9EEF-7560-00A1-A474F4E07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E8A55-14D9-5E59-BA4F-2193D38AA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3C65F-1818-1A3A-A870-EDD71AEA6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752A8-719B-8332-DDC5-3AAB3DDD7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4C5997-CA92-9AA6-38B0-BEF025F3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142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23633D-9BD7-E904-D764-E5410DA6E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7E555A-176A-D60D-96F5-5217E3575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D6174-3FB6-D1D0-4636-F49823862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11C32F-FEA7-C782-333A-3C9A28172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FDFFBC-FF00-53E8-9CCB-DC7A7D4C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1201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8131172" y="7"/>
            <a:ext cx="4060833" cy="2707427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797467" y="2869796"/>
            <a:ext cx="10962800" cy="11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1280575" y="6201587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vi" smtClean="0"/>
              <a:pPr/>
              <a:t>‹#›</a:t>
            </a:fld>
            <a:endParaRPr lang="vi"/>
          </a:p>
        </p:txBody>
      </p:sp>
    </p:spTree>
    <p:extLst>
      <p:ext uri="{BB962C8B-B14F-4D97-AF65-F5344CB8AC3E}">
        <p14:creationId xmlns:p14="http://schemas.microsoft.com/office/powerpoint/2010/main" val="28834685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BD762-5FB2-431E-548D-7298C2B2E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866F8-722C-8897-4EC3-C8BAC4C4D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6455DA-7E01-F67E-E644-093E4034D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12835-DBB1-C331-ACB0-821303ED7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6D8B7-8523-E487-38AF-AC63625A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9339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6DA9A-5AD2-477A-405E-CE65148B3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F40B0-015B-6E54-4678-84B457EFE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034C6-9DCF-0E4A-948F-16BEAFED8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826F2-21CC-E853-F894-230662E52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BC216-ADDE-04AE-442D-9F2F98E12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109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CF53-6F73-A191-6293-361EAC82B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17DD7-A796-F0D8-1045-304429F78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65259-82A0-BA9B-FDFF-22910AF10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4B7B3-6F23-B13D-E436-DEE32342F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66892-4FCE-9FE0-5068-6C68C4704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348D14-C8CF-F29B-704D-853C5730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8829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1B013-5F31-840A-3823-8FEE1F68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1E400-BAD3-E9FC-0EC8-371B0AD92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1E50A5-F607-783F-BAA4-441785229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767F9-90D1-E029-1A81-7A99765FD7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ED86DC-9A22-AC4E-FCFA-8C5E6046E5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FA48CA-EFCE-C3DD-999B-8F1C64E7A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F2B5CC-5180-CF41-84E9-1A969B5B7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CCE25-1E8D-2A66-51A1-3F6BC8EC2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4737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6D6E-F452-FF7C-DCF3-C985EF066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BC8F16-1396-B104-1D4A-851E63627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560AC-1019-D6EF-99A9-481DD023A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B6B27-F867-B12E-1853-620D97916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6733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E9BBEC-A9F8-5B4D-B473-5247C20F2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AA946-6039-CF90-3290-857F99951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D3FF57-4444-EA41-1B2F-AB86DDE86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2930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94315-ABCF-6E7B-2276-9EEA4FA2C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20CFA-4A02-6F51-85B8-29F4FD99D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CF51D3-88FE-C4F0-9EF4-C63C03066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20B71F-610B-6ED6-02C3-94EFC4499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FA191-A27B-961E-AAA5-6D7B88D1D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E3E0A9-5B70-D679-C591-B3AEF9571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421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EF62-DCA5-832E-89D5-0C0157C8D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CDE08B-4244-144D-03C8-9BF7964AA3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8AE18-4810-F1E3-9EC4-A5E011C0E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6E61DA-49DE-A5C3-3AAD-EF15ADEE0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AC909B-66BD-1032-A9C1-F4448E5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97AF2-62C4-20EF-0B41-213C7E97B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661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280F97-D72F-2107-CD25-096FEBEDF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E2BC4-891C-5E5E-1D6B-826665509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D073C-A941-A00D-78A9-5E783D66D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1133E-B855-474E-AB84-F0C7DB2D18A1}" type="datetimeFigureOut">
              <a:rPr lang="de-DE" smtClean="0"/>
              <a:t>19.04.2023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88A29-4DFF-6FD8-704A-F4C683BD9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84CC2-381D-EA7B-8703-96819884B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07DC8-5B37-4533-A163-08AB3B9ACD35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8022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hamlankt.github.io/finalProjectSemester1" TargetMode="External"/><Relationship Id="rId2" Type="http://schemas.openxmlformats.org/officeDocument/2006/relationships/hyperlink" Target="https://appsperia.keydesign-themes.com/demo1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phamlankt/finalProjectSemester1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797467" y="2869796"/>
            <a:ext cx="10962800" cy="111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rmAutofit fontScale="90000"/>
          </a:bodyPr>
          <a:lstStyle/>
          <a:p>
            <a:pPr algn="ctr"/>
            <a:r>
              <a:rPr lang="de-DE" dirty="0"/>
              <a:t>Semester 1 – Project Demo</a:t>
            </a:r>
            <a:br>
              <a:rPr lang="de-DE" dirty="0"/>
            </a:br>
            <a:r>
              <a:rPr lang="de-DE" dirty="0"/>
              <a:t>Team: 2G</a:t>
            </a:r>
            <a:br>
              <a:rPr lang="de-DE" dirty="0"/>
            </a:br>
            <a:r>
              <a:rPr lang="de-DE" dirty="0" err="1"/>
              <a:t>Phạm</a:t>
            </a:r>
            <a:r>
              <a:rPr lang="de-DE" dirty="0"/>
              <a:t> Lan</a:t>
            </a:r>
            <a:br>
              <a:rPr lang="de-DE" dirty="0"/>
            </a:br>
            <a:r>
              <a:rPr lang="de-DE" dirty="0" err="1"/>
              <a:t>Nguyễn</a:t>
            </a:r>
            <a:r>
              <a:rPr lang="de-DE" dirty="0"/>
              <a:t> </a:t>
            </a:r>
            <a:r>
              <a:rPr lang="de-DE" dirty="0" err="1"/>
              <a:t>Ngọc</a:t>
            </a:r>
            <a:r>
              <a:rPr lang="de-DE" dirty="0"/>
              <a:t> </a:t>
            </a:r>
            <a:r>
              <a:rPr lang="de-DE" dirty="0" err="1"/>
              <a:t>Khánh</a:t>
            </a:r>
            <a:r>
              <a:rPr lang="de-DE" dirty="0"/>
              <a:t> Nguyên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Video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633AAF-A8EB-D505-7635-AEEB55CB5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849" y="1447374"/>
            <a:ext cx="9801225" cy="45112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7E0828E-FBBF-5441-2C18-FC5D2993FCBC}"/>
              </a:ext>
            </a:extLst>
          </p:cNvPr>
          <p:cNvSpPr/>
          <p:nvPr/>
        </p:nvSpPr>
        <p:spPr>
          <a:xfrm>
            <a:off x="3460180" y="2624875"/>
            <a:ext cx="3433014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448C3D-B2DF-94C8-5032-0130921218D1}"/>
              </a:ext>
            </a:extLst>
          </p:cNvPr>
          <p:cNvSpPr/>
          <p:nvPr/>
        </p:nvSpPr>
        <p:spPr>
          <a:xfrm>
            <a:off x="3460180" y="3152882"/>
            <a:ext cx="4257692" cy="194762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7526FE-D748-5DE1-4E3A-8392678DE36C}"/>
              </a:ext>
            </a:extLst>
          </p:cNvPr>
          <p:cNvSpPr txBox="1"/>
          <p:nvPr/>
        </p:nvSpPr>
        <p:spPr>
          <a:xfrm>
            <a:off x="2200012" y="2529722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5447AC-B84E-B4D3-2552-2C5AD7367ADB}"/>
              </a:ext>
            </a:extLst>
          </p:cNvPr>
          <p:cNvSpPr txBox="1"/>
          <p:nvPr/>
        </p:nvSpPr>
        <p:spPr>
          <a:xfrm>
            <a:off x="2200013" y="3586077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59DDD1-4AB6-DD49-E10B-27B17B6153C4}"/>
              </a:ext>
            </a:extLst>
          </p:cNvPr>
          <p:cNvSpPr txBox="1"/>
          <p:nvPr/>
        </p:nvSpPr>
        <p:spPr>
          <a:xfrm>
            <a:off x="2251396" y="3472461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964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Clients Feedbacks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FEEA0-37F1-FAF3-CFE2-8C34313FE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298" y="1542856"/>
            <a:ext cx="9959102" cy="388441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E27F0E0-87F0-A619-E7D1-04E33B9F5D50}"/>
              </a:ext>
            </a:extLst>
          </p:cNvPr>
          <p:cNvSpPr/>
          <p:nvPr/>
        </p:nvSpPr>
        <p:spPr>
          <a:xfrm>
            <a:off x="2984395" y="2555926"/>
            <a:ext cx="3433014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2F5ED7-24AD-BB88-3D13-C9AA6C005750}"/>
              </a:ext>
            </a:extLst>
          </p:cNvPr>
          <p:cNvSpPr/>
          <p:nvPr/>
        </p:nvSpPr>
        <p:spPr>
          <a:xfrm>
            <a:off x="2984395" y="3162650"/>
            <a:ext cx="4355971" cy="1182846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E90743-E882-B840-9356-2264E09AB584}"/>
              </a:ext>
            </a:extLst>
          </p:cNvPr>
          <p:cNvSpPr txBox="1"/>
          <p:nvPr/>
        </p:nvSpPr>
        <p:spPr>
          <a:xfrm>
            <a:off x="1281600" y="2534479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DFD48E-9D8C-9FC9-6A8F-5EA9F84C6B17}"/>
              </a:ext>
            </a:extLst>
          </p:cNvPr>
          <p:cNvSpPr txBox="1"/>
          <p:nvPr/>
        </p:nvSpPr>
        <p:spPr>
          <a:xfrm>
            <a:off x="1281599" y="3399989"/>
            <a:ext cx="1369321" cy="8735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Feedback-content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4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Screenshots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5690D6-10F8-0612-4C8B-4696A885C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12" y="1712948"/>
            <a:ext cx="10544175" cy="37985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C790FB5-4DE3-3A43-5F25-C923D46F089F}"/>
              </a:ext>
            </a:extLst>
          </p:cNvPr>
          <p:cNvSpPr/>
          <p:nvPr/>
        </p:nvSpPr>
        <p:spPr>
          <a:xfrm>
            <a:off x="3070370" y="2624875"/>
            <a:ext cx="2656753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5E12D3-5B6B-6986-2B9C-D12A74F25234}"/>
              </a:ext>
            </a:extLst>
          </p:cNvPr>
          <p:cNvSpPr/>
          <p:nvPr/>
        </p:nvSpPr>
        <p:spPr>
          <a:xfrm>
            <a:off x="3070370" y="3183980"/>
            <a:ext cx="3330430" cy="985347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48922A-E8D5-77B8-34B2-2160C9244AB9}"/>
              </a:ext>
            </a:extLst>
          </p:cNvPr>
          <p:cNvSpPr txBox="1"/>
          <p:nvPr/>
        </p:nvSpPr>
        <p:spPr>
          <a:xfrm>
            <a:off x="1260445" y="2594885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D324A8-4DD7-AFC7-A5D0-6BB89469B086}"/>
              </a:ext>
            </a:extLst>
          </p:cNvPr>
          <p:cNvSpPr txBox="1"/>
          <p:nvPr/>
        </p:nvSpPr>
        <p:spPr>
          <a:xfrm>
            <a:off x="1260445" y="3383211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Screen-content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9247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Pricing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EA411D-91F5-8C8D-230D-BF644918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183" y="705191"/>
            <a:ext cx="2702354" cy="57341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FA29584-A2CE-3C28-8406-BFE17B213D29}"/>
              </a:ext>
            </a:extLst>
          </p:cNvPr>
          <p:cNvSpPr/>
          <p:nvPr/>
        </p:nvSpPr>
        <p:spPr>
          <a:xfrm>
            <a:off x="4806892" y="2264148"/>
            <a:ext cx="3009090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64EF5C-627B-7781-A362-43CCA3F3BDEA}"/>
              </a:ext>
            </a:extLst>
          </p:cNvPr>
          <p:cNvSpPr/>
          <p:nvPr/>
        </p:nvSpPr>
        <p:spPr>
          <a:xfrm>
            <a:off x="4806892" y="2777054"/>
            <a:ext cx="3009090" cy="227311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596CD7-9013-8292-7FC6-9CB921925ECE}"/>
              </a:ext>
            </a:extLst>
          </p:cNvPr>
          <p:cNvSpPr txBox="1"/>
          <p:nvPr/>
        </p:nvSpPr>
        <p:spPr>
          <a:xfrm>
            <a:off x="3298970" y="2169254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1AB9C4-70ED-9FD2-8B0E-1F2FEF2D3E52}"/>
              </a:ext>
            </a:extLst>
          </p:cNvPr>
          <p:cNvSpPr txBox="1"/>
          <p:nvPr/>
        </p:nvSpPr>
        <p:spPr>
          <a:xfrm>
            <a:off x="3159364" y="3320708"/>
            <a:ext cx="2195819" cy="458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Price-content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391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Download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11E6E2-2D23-5BEC-2A2C-2362A06BD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25" y="1279060"/>
            <a:ext cx="10610850" cy="494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586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Contact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FD5E2D-B08A-C2EB-E8FB-81E29A62D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926" y="1164428"/>
            <a:ext cx="8264175" cy="542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849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Tự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đánh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giá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C5320-E2E4-9790-07B1-79B773DE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9679" y="1499210"/>
            <a:ext cx="4297622" cy="4593679"/>
          </a:xfrm>
        </p:spPr>
        <p:txBody>
          <a:bodyPr>
            <a:normAutofit/>
          </a:bodyPr>
          <a:lstStyle/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cận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Giao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dễ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tương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tác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rõ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ràng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176C19C-95FE-42B6-27E2-D08AB2B1E940}"/>
              </a:ext>
            </a:extLst>
          </p:cNvPr>
          <p:cNvSpPr txBox="1">
            <a:spLocks/>
          </p:cNvSpPr>
          <p:nvPr/>
        </p:nvSpPr>
        <p:spPr>
          <a:xfrm>
            <a:off x="6081127" y="1371686"/>
            <a:ext cx="4297622" cy="4593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Responsive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mũi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tên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screenshots section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trải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Code JS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CSS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ưu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5288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903883" y="461211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2700" dirty="0">
                <a:solidFill>
                  <a:srgbClr val="4472C4">
                    <a:lumMod val="75000"/>
                  </a:srgb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Resources </a:t>
            </a:r>
            <a:endParaRPr kumimoji="0" lang="de-DE" sz="27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j-cs"/>
              <a:sym typeface="Roboto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C5320-E2E4-9790-07B1-79B773DE4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9678" y="1499210"/>
            <a:ext cx="7935315" cy="4593679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Link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gốc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app</a:t>
            </a: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AppSperia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 - App Landing Page (keydesign-themes.com)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Link deploy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b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https://phamlankt.github.io/finalProjectSemester1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Link repo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phamlankt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/finalProjectSemester1 (github.com)</a:t>
            </a:r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de-D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Link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781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Thank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you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!</a:t>
            </a:r>
          </a:p>
        </p:txBody>
      </p:sp>
      <p:pic>
        <p:nvPicPr>
          <p:cNvPr id="5" name="Picture 4" descr="Logo&#10;&#10;Description automatically generated with medium confidence">
            <a:extLst>
              <a:ext uri="{FF2B5EF4-FFF2-40B4-BE49-F238E27FC236}">
                <a16:creationId xmlns:a16="http://schemas.microsoft.com/office/drawing/2014/main" id="{C05F2056-20BC-3E69-CB5B-DC55AAE29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0726" y="1001583"/>
            <a:ext cx="8630816" cy="485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1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About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project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2AD9E0-CF85-79CA-73F9-7B514FDE1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7138" y="1465113"/>
            <a:ext cx="5690323" cy="4095933"/>
          </a:xfrm>
          <a:prstGeom prst="rect">
            <a:avLst/>
          </a:prstGeom>
        </p:spPr>
      </p:pic>
      <p:sp>
        <p:nvSpPr>
          <p:cNvPr id="2" name="Google Shape;110;p17">
            <a:extLst>
              <a:ext uri="{FF2B5EF4-FFF2-40B4-BE49-F238E27FC236}">
                <a16:creationId xmlns:a16="http://schemas.microsoft.com/office/drawing/2014/main" id="{68DB5740-9619-92D3-1FC1-B827335B3038}"/>
              </a:ext>
            </a:extLst>
          </p:cNvPr>
          <p:cNvSpPr txBox="1">
            <a:spLocks/>
          </p:cNvSpPr>
          <p:nvPr/>
        </p:nvSpPr>
        <p:spPr>
          <a:xfrm>
            <a:off x="1095471" y="2591831"/>
            <a:ext cx="4392923" cy="141697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b="1" dirty="0" err="1">
                <a:solidFill>
                  <a:srgbClr val="54545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AppSperia</a:t>
            </a:r>
            <a:r>
              <a:rPr lang="en-US" b="1" dirty="0">
                <a:solidFill>
                  <a:srgbClr val="54545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clean and creative Landing Page Template for Mobile App. </a:t>
            </a:r>
          </a:p>
          <a:p>
            <a:pPr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62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Multiple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templates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with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sp>
        <p:nvSpPr>
          <p:cNvPr id="2" name="Google Shape;116;p18">
            <a:extLst>
              <a:ext uri="{FF2B5EF4-FFF2-40B4-BE49-F238E27FC236}">
                <a16:creationId xmlns:a16="http://schemas.microsoft.com/office/drawing/2014/main" id="{5A7FF61F-D25D-7B67-A2E8-EF925F597D87}"/>
              </a:ext>
            </a:extLst>
          </p:cNvPr>
          <p:cNvSpPr txBox="1">
            <a:spLocks/>
          </p:cNvSpPr>
          <p:nvPr/>
        </p:nvSpPr>
        <p:spPr>
          <a:xfrm>
            <a:off x="2590576" y="1277633"/>
            <a:ext cx="6767696" cy="77855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dirty="0"/>
              <a:t>	</a:t>
            </a:r>
            <a:r>
              <a:rPr lang="en-US" dirty="0" err="1"/>
              <a:t>Appsperia</a:t>
            </a:r>
            <a:r>
              <a:rPr lang="en-US" dirty="0"/>
              <a:t> can be easily customized</a:t>
            </a:r>
          </a:p>
          <a:p>
            <a:pPr algn="l">
              <a:lnSpc>
                <a:spcPct val="150000"/>
              </a:lnSpc>
              <a:spcBef>
                <a:spcPts val="1200"/>
              </a:spcBef>
            </a:pPr>
            <a:endParaRPr lang="en-US" dirty="0"/>
          </a:p>
          <a:p>
            <a:pPr marL="457200" algn="l">
              <a:lnSpc>
                <a:spcPct val="150000"/>
              </a:lnSpc>
              <a:spcBef>
                <a:spcPts val="1200"/>
              </a:spcBef>
            </a:pPr>
            <a:endParaRPr lang="en-US" dirty="0"/>
          </a:p>
          <a:p>
            <a:pPr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B8B65C-6F19-895A-A65C-30B6FE897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98" y="2151985"/>
            <a:ext cx="5365797" cy="37121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55461D9-1D11-967C-54C7-1E09F8747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112" y="2143824"/>
            <a:ext cx="5365797" cy="362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72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8E7C8A-B246-1286-0965-CB996845A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950" y="2029097"/>
            <a:ext cx="8001209" cy="4343036"/>
          </a:xfrm>
          <a:prstGeom prst="rect">
            <a:avLst/>
          </a:prstGeom>
        </p:spPr>
      </p:pic>
      <p:sp>
        <p:nvSpPr>
          <p:cNvPr id="6" name="Google Shape;109;p17">
            <a:extLst>
              <a:ext uri="{FF2B5EF4-FFF2-40B4-BE49-F238E27FC236}">
                <a16:creationId xmlns:a16="http://schemas.microsoft.com/office/drawing/2014/main" id="{7AF066E8-7B82-3A21-ED18-B15941C90D15}"/>
              </a:ext>
            </a:extLst>
          </p:cNvPr>
          <p:cNvSpPr txBox="1">
            <a:spLocks/>
          </p:cNvSpPr>
          <p:nvPr/>
        </p:nvSpPr>
        <p:spPr>
          <a:xfrm>
            <a:off x="712296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Technologies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12B51895-0FAB-7C1F-15A9-5BCF11C0A516}"/>
              </a:ext>
            </a:extLst>
          </p:cNvPr>
          <p:cNvSpPr txBox="1">
            <a:spLocks/>
          </p:cNvSpPr>
          <p:nvPr/>
        </p:nvSpPr>
        <p:spPr>
          <a:xfrm>
            <a:off x="712296" y="1715589"/>
            <a:ext cx="3023681" cy="4133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CSS/Less</a:t>
            </a:r>
          </a:p>
          <a:p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Javascripts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Deploy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page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1205230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with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Dark Version Food App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E3AEDA-DC1C-0920-CD58-D27A331E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815" y="1475198"/>
            <a:ext cx="8638905" cy="461575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322F35-4CCB-C6BE-F593-59C359C0A7FB}"/>
              </a:ext>
            </a:extLst>
          </p:cNvPr>
          <p:cNvSpPr/>
          <p:nvPr/>
        </p:nvSpPr>
        <p:spPr>
          <a:xfrm>
            <a:off x="1706880" y="1576251"/>
            <a:ext cx="3709851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Google Shape;110;p17">
            <a:extLst>
              <a:ext uri="{FF2B5EF4-FFF2-40B4-BE49-F238E27FC236}">
                <a16:creationId xmlns:a16="http://schemas.microsoft.com/office/drawing/2014/main" id="{E6C649E1-FB44-2104-DE33-5F11B4829135}"/>
              </a:ext>
            </a:extLst>
          </p:cNvPr>
          <p:cNvSpPr txBox="1">
            <a:spLocks/>
          </p:cNvSpPr>
          <p:nvPr/>
        </p:nvSpPr>
        <p:spPr>
          <a:xfrm>
            <a:off x="572335" y="1475198"/>
            <a:ext cx="1134545" cy="83716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FB8E4C-C75E-3090-4ECA-91278C59FD33}"/>
              </a:ext>
            </a:extLst>
          </p:cNvPr>
          <p:cNvSpPr/>
          <p:nvPr/>
        </p:nvSpPr>
        <p:spPr>
          <a:xfrm>
            <a:off x="1859280" y="5740814"/>
            <a:ext cx="3709851" cy="418012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Google Shape;110;p17">
            <a:extLst>
              <a:ext uri="{FF2B5EF4-FFF2-40B4-BE49-F238E27FC236}">
                <a16:creationId xmlns:a16="http://schemas.microsoft.com/office/drawing/2014/main" id="{FD3190A4-0CF3-DE56-AB38-88E04C7083C4}"/>
              </a:ext>
            </a:extLst>
          </p:cNvPr>
          <p:cNvSpPr txBox="1">
            <a:spLocks/>
          </p:cNvSpPr>
          <p:nvPr/>
        </p:nvSpPr>
        <p:spPr>
          <a:xfrm>
            <a:off x="724735" y="5639761"/>
            <a:ext cx="1134545" cy="837169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E1BBA5-79D3-A754-BAA3-3299992810C1}"/>
              </a:ext>
            </a:extLst>
          </p:cNvPr>
          <p:cNvSpPr/>
          <p:nvPr/>
        </p:nvSpPr>
        <p:spPr>
          <a:xfrm>
            <a:off x="1859280" y="2451662"/>
            <a:ext cx="7984516" cy="27174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oogle Shape;110;p17">
            <a:extLst>
              <a:ext uri="{FF2B5EF4-FFF2-40B4-BE49-F238E27FC236}">
                <a16:creationId xmlns:a16="http://schemas.microsoft.com/office/drawing/2014/main" id="{5B0199F1-017C-6BC8-1FCB-FBA33E13E47B}"/>
              </a:ext>
            </a:extLst>
          </p:cNvPr>
          <p:cNvSpPr txBox="1">
            <a:spLocks/>
          </p:cNvSpPr>
          <p:nvPr/>
        </p:nvSpPr>
        <p:spPr>
          <a:xfrm>
            <a:off x="648534" y="3256461"/>
            <a:ext cx="982145" cy="47973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71788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Navi Bar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322F35-4CCB-C6BE-F593-59C359C0A7FB}"/>
              </a:ext>
            </a:extLst>
          </p:cNvPr>
          <p:cNvSpPr/>
          <p:nvPr/>
        </p:nvSpPr>
        <p:spPr>
          <a:xfrm>
            <a:off x="2771192" y="1487017"/>
            <a:ext cx="2496249" cy="4764494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oogle Shape;110;p17">
            <a:extLst>
              <a:ext uri="{FF2B5EF4-FFF2-40B4-BE49-F238E27FC236}">
                <a16:creationId xmlns:a16="http://schemas.microsoft.com/office/drawing/2014/main" id="{5B0199F1-017C-6BC8-1FCB-FBA33E13E47B}"/>
              </a:ext>
            </a:extLst>
          </p:cNvPr>
          <p:cNvSpPr txBox="1">
            <a:spLocks/>
          </p:cNvSpPr>
          <p:nvPr/>
        </p:nvSpPr>
        <p:spPr>
          <a:xfrm>
            <a:off x="1450967" y="3189132"/>
            <a:ext cx="1320225" cy="47973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algn="l">
              <a:lnSpc>
                <a:spcPct val="150000"/>
              </a:lnSpc>
              <a:spcBef>
                <a:spcPts val="0"/>
              </a:spcBef>
              <a:buSzPts val="1800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Navi bar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75E6B3-79AB-FEC6-A486-5604D1B69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805" y="1468355"/>
            <a:ext cx="5113812" cy="497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18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Home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E3AEDA-DC1C-0920-CD58-D27A331E9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815" y="1475198"/>
            <a:ext cx="8638905" cy="461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269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Features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1EF9EF-2E96-476A-D7C2-FD0C54870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1419225"/>
            <a:ext cx="8817268" cy="435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32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9;p17">
            <a:extLst>
              <a:ext uri="{FF2B5EF4-FFF2-40B4-BE49-F238E27FC236}">
                <a16:creationId xmlns:a16="http://schemas.microsoft.com/office/drawing/2014/main" id="{520B6E8B-3120-272B-B7F7-E8CC10BE0810}"/>
              </a:ext>
            </a:extLst>
          </p:cNvPr>
          <p:cNvSpPr txBox="1">
            <a:spLocks/>
          </p:cNvSpPr>
          <p:nvPr/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Appsperia</a:t>
            </a:r>
            <a:r>
              <a:rPr lang="de-DE" sz="27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 _ About </a:t>
            </a:r>
            <a:r>
              <a:rPr lang="de-DE" sz="27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sym typeface="Roboto"/>
              </a:rPr>
              <a:t>Section</a:t>
            </a:r>
            <a:endParaRPr lang="de-DE" sz="27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sym typeface="Robo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A4C7F6-E03C-C979-9922-1B6A388C0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201" y="1522912"/>
            <a:ext cx="8099597" cy="415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44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Microsoft Office PowerPoint</Application>
  <PresentationFormat>Widescreen</PresentationFormat>
  <Paragraphs>62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Roboto</vt:lpstr>
      <vt:lpstr>Times New Roman</vt:lpstr>
      <vt:lpstr>Office Theme</vt:lpstr>
      <vt:lpstr>Semester 1 – Project Demo Team: 2G Phạm Lan Nguyễn Ngọc Khánh Nguyên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Semester 1 – Project Demo Team: 2G Phạm Lan Nguyễn Ngọc Khánh Nguyên</dc:title>
  <dc:creator>Pham, Lan</dc:creator>
  <cp:lastModifiedBy>Pham, Lan</cp:lastModifiedBy>
  <cp:revision>63</cp:revision>
  <dcterms:created xsi:type="dcterms:W3CDTF">2023-04-16T14:34:15Z</dcterms:created>
  <dcterms:modified xsi:type="dcterms:W3CDTF">2023-04-19T09:20:30Z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3139dd5-5437-48fa-b8d8-ae2039d7b302_Enabled">
    <vt:lpwstr>true</vt:lpwstr>
  </property>
  <property fmtid="{D5CDD505-2E9C-101B-9397-08002B2CF9AE}" pid="3" name="MSIP_Label_73139dd5-5437-48fa-b8d8-ae2039d7b302_SetDate">
    <vt:lpwstr>2023-04-16T14:34:15Z</vt:lpwstr>
  </property>
  <property fmtid="{D5CDD505-2E9C-101B-9397-08002B2CF9AE}" pid="4" name="MSIP_Label_73139dd5-5437-48fa-b8d8-ae2039d7b302_Method">
    <vt:lpwstr>Standard</vt:lpwstr>
  </property>
  <property fmtid="{D5CDD505-2E9C-101B-9397-08002B2CF9AE}" pid="5" name="MSIP_Label_73139dd5-5437-48fa-b8d8-ae2039d7b302_Name">
    <vt:lpwstr>Intern</vt:lpwstr>
  </property>
  <property fmtid="{D5CDD505-2E9C-101B-9397-08002B2CF9AE}" pid="6" name="MSIP_Label_73139dd5-5437-48fa-b8d8-ae2039d7b302_SiteId">
    <vt:lpwstr>682f2e1b-bcff-4594-9bad-1dd130bf0ab2</vt:lpwstr>
  </property>
  <property fmtid="{D5CDD505-2E9C-101B-9397-08002B2CF9AE}" pid="7" name="MSIP_Label_73139dd5-5437-48fa-b8d8-ae2039d7b302_ActionId">
    <vt:lpwstr>f3d9a6c8-223b-4fa9-95d6-25ecc265cc08</vt:lpwstr>
  </property>
  <property fmtid="{D5CDD505-2E9C-101B-9397-08002B2CF9AE}" pid="8" name="MSIP_Label_73139dd5-5437-48fa-b8d8-ae2039d7b302_ContentBits">
    <vt:lpwstr>0</vt:lpwstr>
  </property>
</Properties>
</file>

<file path=docProps/thumbnail.jpeg>
</file>